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52" r:id="rId18"/>
    <p:sldId id="441" r:id="rId19"/>
    <p:sldId id="409" r:id="rId20"/>
    <p:sldId id="412" r:id="rId21"/>
    <p:sldId id="453" r:id="rId22"/>
    <p:sldId id="443" r:id="rId23"/>
    <p:sldId id="454" r:id="rId24"/>
    <p:sldId id="420" r:id="rId25"/>
    <p:sldId id="455" r:id="rId26"/>
    <p:sldId id="417" r:id="rId27"/>
    <p:sldId id="456" r:id="rId28"/>
    <p:sldId id="424" r:id="rId29"/>
    <p:sldId id="457" r:id="rId30"/>
    <p:sldId id="421" r:id="rId31"/>
    <p:sldId id="458" r:id="rId32"/>
    <p:sldId id="423" r:id="rId33"/>
    <p:sldId id="460" r:id="rId34"/>
    <p:sldId id="459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16" r:id="rId44"/>
    <p:sldId id="442" r:id="rId45"/>
    <p:sldId id="422" r:id="rId46"/>
    <p:sldId id="430" r:id="rId47"/>
    <p:sldId id="427" r:id="rId48"/>
    <p:sldId id="428" r:id="rId49"/>
    <p:sldId id="429" r:id="rId50"/>
    <p:sldId id="439" r:id="rId51"/>
    <p:sldId id="440" r:id="rId52"/>
    <p:sldId id="431" r:id="rId53"/>
    <p:sldId id="432" r:id="rId54"/>
    <p:sldId id="434" r:id="rId55"/>
    <p:sldId id="435" r:id="rId56"/>
    <p:sldId id="436" r:id="rId57"/>
    <p:sldId id="437" r:id="rId58"/>
    <p:sldId id="263" r:id="rId59"/>
    <p:sldId id="410" r:id="rId60"/>
    <p:sldId id="270" r:id="rId61"/>
    <p:sldId id="411" r:id="rId62"/>
    <p:sldId id="413" r:id="rId63"/>
    <p:sldId id="414" r:id="rId64"/>
    <p:sldId id="415" r:id="rId65"/>
    <p:sldId id="418" r:id="rId66"/>
    <p:sldId id="39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16"/>
            <p14:sldId id="442"/>
            <p14:sldId id="422"/>
            <p14:sldId id="430"/>
            <p14:sldId id="427"/>
            <p14:sldId id="428"/>
            <p14:sldId id="429"/>
            <p14:sldId id="439"/>
            <p14:sldId id="440"/>
            <p14:sldId id="431"/>
            <p14:sldId id="432"/>
            <p14:sldId id="434"/>
            <p14:sldId id="435"/>
            <p14:sldId id="436"/>
            <p14:sldId id="437"/>
            <p14:sldId id="263"/>
            <p14:sldId id="410"/>
            <p14:sldId id="270"/>
            <p14:sldId id="411"/>
            <p14:sldId id="413"/>
            <p14:sldId id="414"/>
            <p14:sldId id="415"/>
            <p14:sldId id="418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3"/>
    <p:restoredTop sz="94831"/>
  </p:normalViewPr>
  <p:slideViewPr>
    <p:cSldViewPr snapToGrid="0">
      <p:cViewPr varScale="1">
        <p:scale>
          <a:sx n="130" d="100"/>
          <a:sy n="130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3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PST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7514</TotalTime>
  <Words>1221</Words>
  <Application>Microsoft Macintosh PowerPoint</Application>
  <PresentationFormat>Widescreen</PresentationFormat>
  <Paragraphs>143</Paragraphs>
  <Slides>66</Slides>
  <Notes>14</Notes>
  <HiddenSlides>7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Oct 3rd 2024 – 3:40 pm PST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PowerPoint Presentation</vt:lpstr>
      <vt:lpstr>Concept The Wall</vt:lpstr>
      <vt:lpstr>Hackea (Hack + Ikea)  &amp;Other ways of getting  what you want</vt:lpstr>
      <vt:lpstr>Parts  Some  assembly required</vt:lpstr>
      <vt:lpstr>PowerPoint Presentation</vt:lpstr>
      <vt:lpstr>PowerPoint Presentation</vt:lpstr>
      <vt:lpstr>Let’s Write a test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#3 TDD &amp; the 4 benefits of tests</vt:lpstr>
      <vt:lpstr>Safety</vt:lpstr>
      <vt:lpstr>Concept Mermaid</vt:lpstr>
      <vt:lpstr># Layers of Indirection</vt:lpstr>
      <vt:lpstr>Steps</vt:lpstr>
      <vt:lpstr>Steps</vt:lpstr>
      <vt:lpstr>Steps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36</cp:revision>
  <dcterms:created xsi:type="dcterms:W3CDTF">2024-04-01T19:18:34Z</dcterms:created>
  <dcterms:modified xsi:type="dcterms:W3CDTF">2024-10-03T23:04:52Z</dcterms:modified>
</cp:coreProperties>
</file>